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3" d="100"/>
          <a:sy n="133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AFE0EC7-F12E-6345-B8DE-4932A6F68785}" type="datetimeFigureOut">
              <a:rPr lang="nl-NL" smtClean="0"/>
              <a:t>13-01-2019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F56D23B5-D959-FB46-9D82-3716FA4A6FE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AFVALDESIGN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8513762" cy="134470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GEEF JE PLASTIC AFVAL EEN NIEUW LEVEN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775" y="0"/>
            <a:ext cx="7918450" cy="6858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uitvoeringseisen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612775" y="685800"/>
          <a:ext cx="815022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387"/>
                <a:gridCol w="2509838"/>
                <a:gridCol w="1905000"/>
                <a:gridCol w="2286000"/>
              </a:tblGrid>
              <a:tr h="3047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onderwerp</a:t>
                      </a:r>
                      <a:endParaRPr lang="en-GB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Junior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mbria"/>
                          <a:cs typeface="Times New Roman"/>
                        </a:rPr>
                        <a:t>In </a:t>
                      </a:r>
                      <a:r>
                        <a:rPr lang="en-GB" sz="1800" dirty="0" err="1" smtClean="0">
                          <a:latin typeface="Times New Roman"/>
                          <a:ea typeface="Cambria"/>
                          <a:cs typeface="Times New Roman"/>
                        </a:rPr>
                        <a:t>ontwikkeling</a:t>
                      </a:r>
                      <a:endParaRPr lang="en-GB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atin typeface="Times New Roman"/>
                          <a:ea typeface="Cambria"/>
                          <a:cs typeface="Times New Roman"/>
                        </a:rPr>
                        <a:t>Gevorderd</a:t>
                      </a:r>
                      <a:endParaRPr lang="en-GB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50" b="1" dirty="0" smtClean="0">
                          <a:latin typeface="Times New Roman"/>
                          <a:ea typeface="Cambria"/>
                          <a:cs typeface="Times New Roman"/>
                        </a:rPr>
                        <a:t>WERKSTUK,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="1" dirty="0" smtClean="0">
                          <a:latin typeface="Times New Roman"/>
                          <a:ea typeface="Cambria"/>
                          <a:cs typeface="Times New Roman"/>
                        </a:rPr>
                        <a:t>functie</a:t>
                      </a:r>
                      <a:endParaRPr lang="en-GB" sz="12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Er is geen echte functie voor het object.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De functie is duidelijk, maar het werkt niet helemaal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De functie is duidelijk en kan het</a:t>
                      </a:r>
                      <a:r>
                        <a:rPr lang="nl-NL" sz="1200" baseline="0" dirty="0" smtClean="0">
                          <a:latin typeface="Times"/>
                          <a:cs typeface="Times"/>
                        </a:rPr>
                        <a:t> werkt / is goed te gebruiken.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>
                          <a:latin typeface="Times"/>
                          <a:cs typeface="Times"/>
                        </a:rPr>
                        <a:t>materiaal</a:t>
                      </a:r>
                      <a:endParaRPr lang="nl-NL" sz="1200" b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Weinig verschillende materialen en/of</a:t>
                      </a:r>
                      <a:r>
                        <a:rPr lang="nl-NL" sz="1200" baseline="0" dirty="0" smtClean="0">
                          <a:latin typeface="Times"/>
                          <a:cs typeface="Times"/>
                        </a:rPr>
                        <a:t> veel toegevoegde (geen afval) materialen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Verschillende vormen van afval gebruikt</a:t>
                      </a:r>
                      <a:r>
                        <a:rPr lang="nl-NL" sz="1200" baseline="0" dirty="0" smtClean="0">
                          <a:latin typeface="Times"/>
                          <a:cs typeface="Times"/>
                        </a:rPr>
                        <a:t> en toegevoegde materialen beperkt.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>
                          <a:latin typeface="Times"/>
                          <a:cs typeface="Times"/>
                        </a:rPr>
                        <a:t>Verschillende vormen van afval verrassend gebruikt</a:t>
                      </a:r>
                      <a:r>
                        <a:rPr lang="nl-NL" sz="1200" baseline="0" dirty="0" smtClean="0">
                          <a:latin typeface="Times"/>
                          <a:cs typeface="Times"/>
                        </a:rPr>
                        <a:t> en toegevoegde materialen zeer beperkt.</a:t>
                      </a:r>
                      <a:endParaRPr lang="nl-NL" sz="1200" dirty="0" smtClean="0">
                        <a:latin typeface="Times"/>
                        <a:cs typeface="Times"/>
                      </a:endParaRPr>
                    </a:p>
                    <a:p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>
                          <a:latin typeface="Times"/>
                          <a:cs typeface="Times"/>
                        </a:rPr>
                        <a:t>uiterlijk</a:t>
                      </a:r>
                      <a:endParaRPr lang="nl-NL" sz="1200" b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Het werkstuk is geen geheel;</a:t>
                      </a:r>
                      <a:r>
                        <a:rPr lang="nl-NL" sz="1200" baseline="0" dirty="0" smtClean="0">
                          <a:latin typeface="Times"/>
                          <a:cs typeface="Times"/>
                        </a:rPr>
                        <a:t> veel aanhangsels, of te divers van kleur waardoor het rommelig lijkt. Of het is te eenvoudig waardoor het geen aantrekkelijk werkstuk is.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Het werkstuk is</a:t>
                      </a:r>
                      <a:r>
                        <a:rPr lang="nl-NL" sz="1200" baseline="0" dirty="0" smtClean="0">
                          <a:latin typeface="Times"/>
                          <a:cs typeface="Times"/>
                        </a:rPr>
                        <a:t> af en er is geprobeerd er zoveel mogelijk een geheel van te maken van verschillende onderdelen. 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Het werkstuk</a:t>
                      </a:r>
                      <a:r>
                        <a:rPr lang="nl-NL" sz="1200" baseline="0" dirty="0" smtClean="0">
                          <a:latin typeface="Times"/>
                          <a:cs typeface="Times"/>
                        </a:rPr>
                        <a:t> ziet er leuk uit, er is origineel gewerkt met de verschillende afvalproducten. </a:t>
                      </a:r>
                    </a:p>
                    <a:p>
                      <a:r>
                        <a:rPr lang="nl-NL" sz="1200" baseline="0" dirty="0" smtClean="0">
                          <a:latin typeface="Times"/>
                          <a:cs typeface="Times"/>
                        </a:rPr>
                        <a:t>Er is ook  gelet op kleur.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b="1" dirty="0" smtClean="0">
                          <a:latin typeface="Times"/>
                          <a:cs typeface="Times"/>
                        </a:rPr>
                        <a:t>afwerking</a:t>
                      </a:r>
                      <a:endParaRPr lang="nl-NL" sz="1200" b="1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Het werkstuk is </a:t>
                      </a:r>
                      <a:r>
                        <a:rPr lang="nl-NL" sz="1200" smtClean="0">
                          <a:latin typeface="Times"/>
                          <a:cs typeface="Times"/>
                        </a:rPr>
                        <a:t>erg rommelig of erg gammel.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Het werkstuk ziet er redelijk netjes en stevig uit.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latin typeface="Times"/>
                          <a:cs typeface="Times"/>
                        </a:rPr>
                        <a:t>Het werkstuk is goed afgewerkt en ziet er netjes en stevig uit.</a:t>
                      </a:r>
                      <a:endParaRPr lang="nl-NL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914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050" b="1" dirty="0">
                          <a:latin typeface="Times New Roman"/>
                          <a:ea typeface="Cambria"/>
                          <a:cs typeface="Times New Roman"/>
                        </a:rPr>
                        <a:t>TEMPO</a:t>
                      </a:r>
                      <a:endParaRPr lang="en-GB" sz="105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Tijd niet goed gebruikt of ingedeeld, het werkstuk is nog lang niet af / is afgeraffeld.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Cambria"/>
                          <a:cs typeface="Times New Roman"/>
                        </a:rPr>
                        <a:t>Het werkstuk is af, maar als er beter met de tijd was omgegaan had het beter kunnen zijn</a:t>
                      </a:r>
                      <a:endParaRPr lang="en-GB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Tijd en kwaliteit zijn in evenwicht.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1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050" b="1" dirty="0">
                          <a:latin typeface="Times New Roman"/>
                          <a:ea typeface="Cambria"/>
                          <a:cs typeface="Times New Roman"/>
                        </a:rPr>
                        <a:t>ZELFSTANDIGHEID</a:t>
                      </a:r>
                      <a:endParaRPr lang="en-GB" sz="105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Bijna bij ieder onderdeel hulp gevraagd (oplossingen bedenken 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en/of </a:t>
                      </a: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uitvoering)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>
                          <a:latin typeface="Times New Roman"/>
                          <a:ea typeface="Cambria"/>
                          <a:cs typeface="Times New Roman"/>
                        </a:rPr>
                        <a:t>Hulp gehad, maar ook veel zelfstandig bedacht en uitgevoerd.</a:t>
                      </a:r>
                      <a:endParaRPr lang="en-GB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Met veel zelfstandigheid de opdracht aangepakt en uitgevoerd.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9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050" b="1" dirty="0">
                          <a:latin typeface="Times New Roman"/>
                          <a:ea typeface="Cambria"/>
                          <a:cs typeface="Times New Roman"/>
                        </a:rPr>
                        <a:t>OMGANG met MATERIAAL, GEREEDSCHAP en LOKAAL</a:t>
                      </a:r>
                      <a:endParaRPr lang="en-GB" sz="105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Gereedschap </a:t>
                      </a: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is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 niet </a:t>
                      </a: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goed gebruikt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 en</a:t>
                      </a:r>
                      <a:r>
                        <a:rPr lang="nl-NL" sz="12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de </a:t>
                      </a: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werkplek is regelmatig vies achter gelaten of (eigen) spullen regelmatig niet goed op geruimd.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Gereedschap</a:t>
                      </a:r>
                      <a:r>
                        <a:rPr lang="en-GB" sz="1200" dirty="0" smtClean="0">
                          <a:latin typeface="Times New Roman"/>
                          <a:ea typeface="Cambria"/>
                          <a:cs typeface="Times New Roman"/>
                        </a:rPr>
                        <a:t> is 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niet</a:t>
                      </a:r>
                      <a:r>
                        <a:rPr lang="en-GB" sz="12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goed</a:t>
                      </a:r>
                      <a:r>
                        <a:rPr lang="en-GB" sz="12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gebruikt</a:t>
                      </a:r>
                      <a:r>
                        <a:rPr lang="en-GB" sz="1200" dirty="0" smtClean="0">
                          <a:latin typeface="Times New Roman"/>
                          <a:ea typeface="Cambria"/>
                          <a:cs typeface="Times New Roman"/>
                        </a:rPr>
                        <a:t>, of 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werkplek</a:t>
                      </a:r>
                      <a:r>
                        <a:rPr lang="en-GB" sz="12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is </a:t>
                      </a:r>
                      <a:r>
                        <a:rPr lang="en-GB" sz="12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een</a:t>
                      </a:r>
                      <a:r>
                        <a:rPr lang="en-GB" sz="12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12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keer</a:t>
                      </a:r>
                      <a:r>
                        <a:rPr lang="en-GB" sz="12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vies </a:t>
                      </a:r>
                      <a:r>
                        <a:rPr lang="en-GB" sz="12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achter</a:t>
                      </a:r>
                      <a:r>
                        <a:rPr lang="en-GB" sz="12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12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gelaten</a:t>
                      </a:r>
                      <a:r>
                        <a:rPr lang="en-GB" sz="12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of (</a:t>
                      </a:r>
                      <a:r>
                        <a:rPr lang="en-GB" sz="1200" baseline="0" dirty="0" err="1" smtClean="0">
                          <a:latin typeface="Times New Roman"/>
                          <a:ea typeface="Cambria"/>
                          <a:cs typeface="Times New Roman"/>
                        </a:rPr>
                        <a:t>e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igen</a:t>
                      </a:r>
                      <a:r>
                        <a:rPr lang="en-GB" sz="1200" dirty="0" smtClean="0">
                          <a:latin typeface="Times New Roman"/>
                          <a:ea typeface="Cambria"/>
                          <a:cs typeface="Times New Roman"/>
                        </a:rPr>
                        <a:t>) 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spullen</a:t>
                      </a:r>
                      <a:r>
                        <a:rPr lang="en-GB" sz="12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niet</a:t>
                      </a:r>
                      <a:r>
                        <a:rPr lang="en-GB" sz="12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goed</a:t>
                      </a:r>
                      <a:r>
                        <a:rPr lang="en-GB" sz="1200" dirty="0" smtClean="0">
                          <a:latin typeface="Times New Roman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GB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opgeruimd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Er is goed omgegaan met alles en er is goed opgeruimd.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Verzamel zoveel mogelijk verschillende soorten en vormen van plastic afval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8358" y="2743200"/>
            <a:ext cx="7167284" cy="3886199"/>
          </a:xfrm>
        </p:spPr>
        <p:txBody>
          <a:bodyPr/>
          <a:lstStyle/>
          <a:p>
            <a:pPr algn="dist"/>
            <a:r>
              <a:rPr lang="nl-NL" dirty="0" smtClean="0"/>
              <a:t>Petflessen – doppen – margarinekuipjes – plastic zakken – lege potjes – knijpflessen – patatbakjes – yoghurtbekers – vleesschaaltjes – plastic zakken voor pasta / rijst – tandpastatubes – deksels van pastapotten – shampooflessen – schoonmaakmiddelflacons – handcrèmetubes – ijsbakken -snoepwikkels –plastic plantenpotjes</a:t>
            </a:r>
          </a:p>
          <a:p>
            <a:r>
              <a:rPr lang="nl-NL" sz="3200" dirty="0" smtClean="0">
                <a:solidFill>
                  <a:schemeClr val="accent6"/>
                </a:solidFill>
              </a:rPr>
              <a:t>     Zorg dat ze schoon zijn ! </a:t>
            </a:r>
            <a:endParaRPr lang="nl-NL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Opdracht: maak van plastic afval een nieuw gebruiksvoorwerp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8358" y="2667000"/>
            <a:ext cx="7167284" cy="3459163"/>
          </a:xfrm>
        </p:spPr>
        <p:txBody>
          <a:bodyPr/>
          <a:lstStyle/>
          <a:p>
            <a:r>
              <a:rPr lang="nl-NL" dirty="0" smtClean="0"/>
              <a:t>Hoe origineler, hoe beter.</a:t>
            </a:r>
          </a:p>
          <a:p>
            <a:r>
              <a:rPr lang="nl-NL" dirty="0" smtClean="0"/>
              <a:t>Probeer zoveel mogelijk ingrepen te doen en  dingen samen te voegen zodat je bijna niet meer ziet wat de oorspronkelijke vorm of functie was.</a:t>
            </a:r>
          </a:p>
          <a:p>
            <a:r>
              <a:rPr lang="nl-NL" dirty="0" smtClean="0"/>
              <a:t>De nieuwe functie moet helder zijn en handig.</a:t>
            </a:r>
          </a:p>
          <a:p>
            <a:r>
              <a:rPr lang="nl-NL" dirty="0" smtClean="0"/>
              <a:t>Netheid en stevigheid zijn ook van belang. 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000" dirty="0" smtClean="0"/>
              <a:t>Voorbeelden, dichtbij de vorm gebleven</a:t>
            </a:r>
            <a:endParaRPr lang="nl-NL" sz="3000" dirty="0"/>
          </a:p>
        </p:txBody>
      </p:sp>
      <p:pic>
        <p:nvPicPr>
          <p:cNvPr id="5" name="Afbeelding 4" descr="Schermafbeelding 2019-01-13 om 12.29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286000"/>
            <a:ext cx="2197100" cy="3390900"/>
          </a:xfrm>
          <a:prstGeom prst="rect">
            <a:avLst/>
          </a:prstGeom>
        </p:spPr>
      </p:pic>
      <p:pic>
        <p:nvPicPr>
          <p:cNvPr id="6" name="Afbeelding 5" descr="Schermafbeelding 2019-01-13 om 12.44.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5156200" cy="2406898"/>
          </a:xfrm>
          <a:prstGeom prst="rect">
            <a:avLst/>
          </a:prstGeom>
        </p:spPr>
      </p:pic>
      <p:pic>
        <p:nvPicPr>
          <p:cNvPr id="4" name="Tijdelijke aanduiding voor inhoud 3" descr="Schermafbeelding 2019-01-13 om 12.29.30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10000" y="3352800"/>
            <a:ext cx="1866900" cy="3225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82706"/>
            <a:ext cx="8458200" cy="788894"/>
          </a:xfrm>
        </p:spPr>
        <p:txBody>
          <a:bodyPr>
            <a:noAutofit/>
          </a:bodyPr>
          <a:lstStyle/>
          <a:p>
            <a:r>
              <a:rPr lang="nl-NL" sz="3000" dirty="0" smtClean="0"/>
              <a:t>Verder weg van de oorspronkelijke vorm.</a:t>
            </a:r>
            <a:endParaRPr lang="nl-NL" sz="3000" dirty="0"/>
          </a:p>
        </p:txBody>
      </p:sp>
      <p:pic>
        <p:nvPicPr>
          <p:cNvPr id="5" name="Afbeelding 4" descr="Schermafbeelding 2019-01-13 om 12.35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4724400" cy="3511569"/>
          </a:xfrm>
          <a:prstGeom prst="rect">
            <a:avLst/>
          </a:prstGeom>
        </p:spPr>
      </p:pic>
      <p:pic>
        <p:nvPicPr>
          <p:cNvPr id="6" name="Afbeelding 5" descr="Schermafbeelding 2019-01-13 om 12.37.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19200"/>
            <a:ext cx="3140344" cy="5126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Oorspronkelijke vorm is nauwelijks meer herkenbaar.</a:t>
            </a:r>
            <a:br>
              <a:rPr lang="nl-NL" sz="2400" dirty="0" smtClean="0"/>
            </a:br>
            <a:endParaRPr lang="nl-NL" sz="3300" dirty="0"/>
          </a:p>
        </p:txBody>
      </p:sp>
      <p:pic>
        <p:nvPicPr>
          <p:cNvPr id="4" name="Tijdelijke aanduiding voor inhoud 3" descr="Schermafbeelding 2019-01-13 om 12.38.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2032"/>
            <a:ext cx="3864749" cy="5415968"/>
          </a:xfrm>
        </p:spPr>
      </p:pic>
      <p:pic>
        <p:nvPicPr>
          <p:cNvPr id="6" name="Afbeelding 5" descr="Schermafbeelding 2019-01-13 om 12.32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00200"/>
            <a:ext cx="3023645" cy="3004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82706"/>
            <a:ext cx="8381999" cy="1627094"/>
          </a:xfrm>
        </p:spPr>
        <p:txBody>
          <a:bodyPr>
            <a:normAutofit fontScale="90000"/>
          </a:bodyPr>
          <a:lstStyle/>
          <a:p>
            <a:r>
              <a:rPr lang="nl-NL" sz="3556" dirty="0" smtClean="0"/>
              <a:t>ONTWERPFASE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sz="2222" dirty="0" smtClean="0"/>
              <a:t>Kijk </a:t>
            </a:r>
            <a:r>
              <a:rPr lang="nl-NL" sz="2222" dirty="0" smtClean="0"/>
              <a:t>naar je verzamelde plastic afval  en bedenk wat je </a:t>
            </a:r>
            <a:r>
              <a:rPr lang="nl-NL" sz="2000" dirty="0" smtClean="0"/>
              <a:t>ermee kunt</a:t>
            </a:r>
            <a:r>
              <a:rPr lang="nl-NL" sz="2000" dirty="0" smtClean="0"/>
              <a:t>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8358" y="2209801"/>
            <a:ext cx="7167284" cy="3048000"/>
          </a:xfrm>
        </p:spPr>
        <p:txBody>
          <a:bodyPr/>
          <a:lstStyle/>
          <a:p>
            <a:r>
              <a:rPr lang="nl-NL" dirty="0" smtClean="0">
                <a:solidFill>
                  <a:srgbClr val="FAAB64"/>
                </a:solidFill>
              </a:rPr>
              <a:t>2 manieren: </a:t>
            </a:r>
          </a:p>
          <a:p>
            <a:r>
              <a:rPr lang="nl-NL" dirty="0" smtClean="0"/>
              <a:t>Vanuit een bedacht gebruiksvoorwerp naar het afval kijken, hoe zou ik dat kunnen aanpakken?  </a:t>
            </a:r>
          </a:p>
          <a:p>
            <a:r>
              <a:rPr lang="nl-NL" dirty="0" smtClean="0"/>
              <a:t>Het afval” laten spreken”, een gebruiksvoorwerp laten ontstaan doordat je aan de gang gaat. </a:t>
            </a:r>
            <a:r>
              <a:rPr lang="nl-NL" sz="1800" dirty="0" smtClean="0"/>
              <a:t>(voor deze methode heb je vermoedelijk wel meer afval nodig, experimenteren is leren van mislukkingen)</a:t>
            </a:r>
          </a:p>
          <a:p>
            <a:endParaRPr lang="nl-NL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62000" y="55626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chemeClr val="accent1"/>
                </a:solidFill>
              </a:rPr>
              <a:t>Probeer in deze fase zoveel mogelijk uit: snijden, knippen, zagen in het materiaal. Verbindingen maken, </a:t>
            </a:r>
            <a:r>
              <a:rPr lang="nl-NL" sz="2000" dirty="0" err="1" smtClean="0">
                <a:solidFill>
                  <a:schemeClr val="accent1"/>
                </a:solidFill>
              </a:rPr>
              <a:t>enz.</a:t>
            </a:r>
            <a:endParaRPr lang="nl-NL" sz="2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onwerpeisen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989013" y="2044700"/>
          <a:ext cx="7165976" cy="283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494"/>
                <a:gridCol w="1791494"/>
                <a:gridCol w="1791494"/>
                <a:gridCol w="1791494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>
                          <a:latin typeface="Times New Roman"/>
                          <a:ea typeface="Cambria"/>
                          <a:cs typeface="Times New Roman"/>
                        </a:rPr>
                        <a:t>ONDERWERP</a:t>
                      </a:r>
                      <a:endParaRPr lang="en-GB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latin typeface="Times New Roman"/>
                          <a:ea typeface="Cambria"/>
                          <a:cs typeface="Times New Roman"/>
                        </a:rPr>
                        <a:t>Junior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Times New Roman"/>
                          <a:ea typeface="Cambria"/>
                          <a:cs typeface="Times New Roman"/>
                        </a:rPr>
                        <a:t>In </a:t>
                      </a:r>
                      <a:r>
                        <a:rPr lang="en-GB" sz="1800" dirty="0" err="1" smtClean="0">
                          <a:latin typeface="Times New Roman"/>
                          <a:ea typeface="Cambria"/>
                          <a:cs typeface="Times New Roman"/>
                        </a:rPr>
                        <a:t>ontwikkeling</a:t>
                      </a:r>
                      <a:endParaRPr lang="en-GB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atin typeface="Times New Roman"/>
                          <a:ea typeface="Cambria"/>
                          <a:cs typeface="Times New Roman"/>
                        </a:rPr>
                        <a:t>Gevorderd</a:t>
                      </a:r>
                      <a:endParaRPr lang="en-GB" sz="18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82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b="1">
                          <a:latin typeface="Times New Roman"/>
                          <a:ea typeface="Cambria"/>
                          <a:cs typeface="Times New Roman"/>
                        </a:rPr>
                        <a:t>OPLOSSEND DENKEN / ONTWERPEN</a:t>
                      </a:r>
                      <a:endParaRPr lang="en-GB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Het ontwerp is nageaapt, door een ander verzonnen, op internet 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gezocht</a:t>
                      </a:r>
                      <a:endParaRPr lang="en-GB" sz="1200" dirty="0" smtClean="0">
                        <a:latin typeface="Times New Roman"/>
                        <a:ea typeface="Cambri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Niet gehouden aan de gestelde regels van de opdracht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Het onderwerp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 matig origineel </a:t>
                      </a: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(meerdere </a:t>
                      </a:r>
                      <a:r>
                        <a:rPr lang="nl-NL" sz="1200" dirty="0" err="1" smtClean="0">
                          <a:latin typeface="Times New Roman"/>
                          <a:ea typeface="Cambria"/>
                          <a:cs typeface="Times New Roman"/>
                        </a:rPr>
                        <a:t>lln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. </a:t>
                      </a: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hebben hetzelfde), maar is wel zelf 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verzonnen en het valt binnen de gestelde opdracht.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Het ontwerp 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is verrassend en voldoet aan de opdracht.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43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b="1">
                          <a:latin typeface="Times New Roman"/>
                          <a:ea typeface="Cambria"/>
                          <a:cs typeface="Times New Roman"/>
                        </a:rPr>
                        <a:t>ZELFSTANDIGHEID</a:t>
                      </a:r>
                      <a:endParaRPr lang="en-GB" sz="12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Zonder</a:t>
                      </a:r>
                      <a:r>
                        <a:rPr lang="nl-NL" sz="12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 hulp zou je er niet uitgekomen zijn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Op weg geholpen, maar daarna </a:t>
                      </a: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zelfstandig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 het ontwerp verder bedacht.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nl-NL" sz="1200" dirty="0">
                          <a:latin typeface="Times New Roman"/>
                          <a:ea typeface="Cambria"/>
                          <a:cs typeface="Times New Roman"/>
                        </a:rPr>
                        <a:t>Met veel zelfstandigheid</a:t>
                      </a:r>
                      <a:r>
                        <a:rPr lang="nl-NL" sz="1200" dirty="0" smtClean="0">
                          <a:latin typeface="Times New Roman"/>
                          <a:ea typeface="Cambria"/>
                          <a:cs typeface="Times New Roman"/>
                        </a:rPr>
                        <a:t> het ontwerp </a:t>
                      </a:r>
                      <a:r>
                        <a:rPr lang="nl-NL" sz="1200" baseline="0" dirty="0" smtClean="0">
                          <a:latin typeface="Times New Roman"/>
                          <a:ea typeface="Cambria"/>
                          <a:cs typeface="Times New Roman"/>
                        </a:rPr>
                        <a:t>aangepakt.</a:t>
                      </a:r>
                      <a:endParaRPr lang="en-GB" sz="12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uitvoeringsfase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8358" y="1676400"/>
            <a:ext cx="7167284" cy="4449763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Als je dingen hebt uitgeprobeerd met het materiaal, kun je aan het echte werkstuk beginnen.</a:t>
            </a:r>
          </a:p>
          <a:p>
            <a:r>
              <a:rPr lang="nl-NL" dirty="0" smtClean="0"/>
              <a:t>Gebruik zoveel mogelijk afval, ook om dingen te verbinden met elkaar. </a:t>
            </a:r>
          </a:p>
          <a:p>
            <a:r>
              <a:rPr lang="nl-NL" dirty="0" smtClean="0"/>
              <a:t>Maak eventueel gebruik van touw, lijm, hout, karton, </a:t>
            </a:r>
            <a:r>
              <a:rPr lang="nl-NL" dirty="0" err="1" smtClean="0"/>
              <a:t>enz.</a:t>
            </a:r>
            <a:r>
              <a:rPr lang="nl-NL" dirty="0" smtClean="0"/>
              <a:t> Maar beperk dat zoveel mogelijk.</a:t>
            </a:r>
          </a:p>
          <a:p>
            <a:r>
              <a:rPr lang="nl-NL" dirty="0" smtClean="0"/>
              <a:t>Zorg dat je je tijd goed indeelt</a:t>
            </a:r>
          </a:p>
          <a:p>
            <a:r>
              <a:rPr lang="nl-NL" dirty="0" smtClean="0"/>
              <a:t>Ga goed om met materialen, gereedschap en neem je verantwoordelijkheid bij het opruimen.</a:t>
            </a:r>
            <a:endParaRPr lang="nl-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vondschemering">
  <a:themeElements>
    <a:clrScheme name="Avondschemering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Avondschemering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Avondschemering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Avondschemering.thmx</Template>
  <TotalTime>102</TotalTime>
  <Words>742</Words>
  <Application>Microsoft Macintosh PowerPoint</Application>
  <PresentationFormat>Diavoorstelling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Avondschemering</vt:lpstr>
      <vt:lpstr>AFVALDESIGN</vt:lpstr>
      <vt:lpstr>Verzamel zoveel mogelijk verschillende soorten en vormen van plastic afval</vt:lpstr>
      <vt:lpstr>Opdracht: maak van plastic afval een nieuw gebruiksvoorwerp</vt:lpstr>
      <vt:lpstr>Voorbeelden, dichtbij de vorm gebleven</vt:lpstr>
      <vt:lpstr>Verder weg van de oorspronkelijke vorm.</vt:lpstr>
      <vt:lpstr>Oorspronkelijke vorm is nauwelijks meer herkenbaar. </vt:lpstr>
      <vt:lpstr>ONTWERPFASE  Kijk naar je verzamelde plastic afval  en bedenk wat je ermee kunt.   </vt:lpstr>
      <vt:lpstr>onwerpeisen</vt:lpstr>
      <vt:lpstr>uitvoeringsfase</vt:lpstr>
      <vt:lpstr>uitvoeringseisen</vt:lpstr>
    </vt:vector>
  </TitlesOfParts>
  <Company>VoetNoot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AFVALDESIGN</dc:title>
  <dc:creator>Joost Radstake</dc:creator>
  <cp:lastModifiedBy>Joost Radstake</cp:lastModifiedBy>
  <cp:revision>16</cp:revision>
  <dcterms:created xsi:type="dcterms:W3CDTF">2019-01-13T11:47:09Z</dcterms:created>
  <dcterms:modified xsi:type="dcterms:W3CDTF">2019-01-13T13:30:09Z</dcterms:modified>
</cp:coreProperties>
</file>